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77" r:id="rId13"/>
    <p:sldId id="278" r:id="rId14"/>
    <p:sldId id="279" r:id="rId15"/>
    <p:sldId id="271" r:id="rId16"/>
    <p:sldId id="276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Klima" panose="020B0604020202020204" charset="0"/>
      <p:regular r:id="rId22"/>
    </p:embeddedFont>
    <p:embeddedFont>
      <p:font typeface="Klima Italics" panose="020B0604020202020204" charset="0"/>
      <p:regular r:id="rId23"/>
    </p:embeddedFont>
    <p:embeddedFont>
      <p:font typeface="Open Sans Light Bold" panose="020B0604020202020204" charset="0"/>
      <p:regular r:id="rId24"/>
    </p:embeddedFont>
    <p:embeddedFont>
      <p:font typeface="Radley Italic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31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sv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3.sv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7.svg"/><Relationship Id="rId10" Type="http://schemas.openxmlformats.org/officeDocument/2006/relationships/image" Target="../media/image25.sv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4.svg"/><Relationship Id="rId10" Type="http://schemas.openxmlformats.org/officeDocument/2006/relationships/image" Target="../media/image55.png"/><Relationship Id="rId4" Type="http://schemas.openxmlformats.org/officeDocument/2006/relationships/image" Target="../media/image13.png"/><Relationship Id="rId9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4039948"/>
            <a:ext cx="11262548" cy="2262984"/>
            <a:chOff x="0" y="114300"/>
            <a:chExt cx="15016731" cy="3017312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3200" spc="-219" dirty="0" err="1">
                  <a:solidFill>
                    <a:srgbClr val="FFFFFF"/>
                  </a:solidFill>
                  <a:latin typeface="Radley Italics"/>
                </a:rPr>
                <a:t>ehSoja</a:t>
              </a:r>
              <a:r>
                <a:rPr lang="en-US" sz="10999" spc="-219" dirty="0">
                  <a:solidFill>
                    <a:srgbClr val="FFFFFF"/>
                  </a:solidFill>
                  <a:latin typeface="Radley Italics"/>
                </a:rPr>
                <a:t> 🌱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68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 spc="9" dirty="0" err="1">
                  <a:solidFill>
                    <a:srgbClr val="FFFFFF"/>
                  </a:solidFill>
                  <a:latin typeface="Klima Italics"/>
                </a:rPr>
                <a:t>Equipe</a:t>
              </a:r>
              <a:r>
                <a:rPr lang="en-US" sz="3600" spc="9" dirty="0">
                  <a:solidFill>
                    <a:srgbClr val="FFFFFF"/>
                  </a:solidFill>
                  <a:latin typeface="Klima Italics"/>
                </a:rPr>
                <a:t> </a:t>
              </a:r>
              <a:r>
                <a:rPr lang="en-US" sz="3600" spc="9" dirty="0" err="1">
                  <a:solidFill>
                    <a:srgbClr val="FFFFFF"/>
                  </a:solidFill>
                  <a:latin typeface="Klima Italics"/>
                </a:rPr>
                <a:t>Softteliê</a:t>
              </a:r>
              <a:endParaRPr lang="en-US" sz="3600" spc="9" dirty="0">
                <a:solidFill>
                  <a:srgbClr val="FFFFFF"/>
                </a:solidFill>
                <a:latin typeface="Klima Itali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3🎁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68372" y="3321361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602232" y="2342042"/>
              <a:ext cx="5397528" cy="2078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Melhorias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no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reconhecimento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segmentação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das vagens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78311" y="3321361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721989" y="1997870"/>
              <a:ext cx="5397528" cy="25914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Contagem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quantas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vagens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foram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reconhecidas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partir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análise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imagem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enviada</a:t>
              </a:r>
              <a:endParaRPr lang="en-US" sz="3200" dirty="0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514604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3🎁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29626">
            <a:off x="-1549342" y="4447134"/>
            <a:ext cx="5448291" cy="756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39002" y="-1313345"/>
            <a:ext cx="8205010" cy="7200900"/>
          </a:xfrm>
          <a:prstGeom prst="rect">
            <a:avLst/>
          </a:prstGeom>
        </p:spPr>
      </p:pic>
      <p:pic>
        <p:nvPicPr>
          <p:cNvPr id="5" name="ehSoja_Sprint_3">
            <a:hlinkClick r:id="" action="ppaction://media"/>
            <a:extLst>
              <a:ext uri="{FF2B5EF4-FFF2-40B4-BE49-F238E27FC236}">
                <a16:creationId xmlns:a16="http://schemas.microsoft.com/office/drawing/2014/main" id="{49CFB524-7AA1-C69F-BF3E-308811CA4A2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856" end="2431.666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9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89F687-B811-15F5-076C-DCEBBB19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419100"/>
            <a:ext cx="11125200" cy="1112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E26AD-B920-0AAB-BCB1-A982F867B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06" y="-419100"/>
            <a:ext cx="11125200" cy="1112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7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16F0C-1B06-1178-AA1D-06B32C9F1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266700"/>
            <a:ext cx="10896600" cy="10896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563E9-15A1-FD58-9DB5-E862D3661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06" y="-288758"/>
            <a:ext cx="10896600" cy="1089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978558" y="1843126"/>
            <a:ext cx="10330884" cy="2506137"/>
            <a:chOff x="0" y="0"/>
            <a:chExt cx="13774512" cy="3341515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Burndown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37018" y="2830341"/>
              <a:ext cx="8300476" cy="51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16420E2-EFB5-3F8E-88DD-8E272AD965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64" y="3008335"/>
            <a:ext cx="11813472" cy="6189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236379">
            <a:off x="-3872965" y="-3373718"/>
            <a:ext cx="8734131" cy="96655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81876" y="-1078439"/>
            <a:ext cx="12924248" cy="124438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>
            <a:off x="8391600" y="6339721"/>
            <a:ext cx="5941731" cy="8169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176571">
            <a:off x="13058402" y="5598362"/>
            <a:ext cx="7511067" cy="7319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94306" y="5435453"/>
            <a:ext cx="2499387" cy="24993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3046" y="2651582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Obrigado!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4986" y="4644878"/>
            <a:ext cx="90780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45625D"/>
                </a:solidFill>
                <a:latin typeface="Klima"/>
              </a:rPr>
              <a:t>A equipe Softteliê agradece a sua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A equipe👧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58692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3" y="3465207"/>
            <a:ext cx="5131131" cy="58692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92698" y="4425488"/>
            <a:ext cx="3019855" cy="30198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63333" y="4425488"/>
            <a:ext cx="3019855" cy="30198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7687" y="7445343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Bárbara Port    (SM)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1E349E4-274A-A9F7-5837-720A70D4A754}"/>
              </a:ext>
            </a:extLst>
          </p:cNvPr>
          <p:cNvSpPr txBox="1"/>
          <p:nvPr/>
        </p:nvSpPr>
        <p:spPr>
          <a:xfrm>
            <a:off x="10148321" y="7445739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Rafael Furtado (PO)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3297896"/>
            <a:ext cx="5131131" cy="59814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8" y="3297895"/>
            <a:ext cx="5131131" cy="61770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6055490" y="3624199"/>
            <a:ext cx="6177019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84338" y="4258177"/>
            <a:ext cx="3019855" cy="30198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34072" y="4258177"/>
            <a:ext cx="3019855" cy="30198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183807" y="4258177"/>
            <a:ext cx="3019855" cy="3019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CB352-346D-F860-83B9-3E3F7BB65905}"/>
              </a:ext>
            </a:extLst>
          </p:cNvPr>
          <p:cNvSpPr txBox="1"/>
          <p:nvPr/>
        </p:nvSpPr>
        <p:spPr>
          <a:xfrm>
            <a:off x="1702440" y="7390021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Anna C. Mendes (Dev)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FE60D-B246-D432-C259-3BEACA190DE4}"/>
              </a:ext>
            </a:extLst>
          </p:cNvPr>
          <p:cNvSpPr txBox="1"/>
          <p:nvPr/>
        </p:nvSpPr>
        <p:spPr>
          <a:xfrm>
            <a:off x="7119061" y="7390020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Anna Yukimi  (Dev)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2316A-664D-DDD9-92C9-D7989636BF47}"/>
              </a:ext>
            </a:extLst>
          </p:cNvPr>
          <p:cNvSpPr txBox="1"/>
          <p:nvPr/>
        </p:nvSpPr>
        <p:spPr>
          <a:xfrm>
            <a:off x="12774849" y="7444234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Gabriel Azevedo (Dev)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60216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3" y="3465207"/>
            <a:ext cx="5131131" cy="60216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87766" y="4420556"/>
            <a:ext cx="3029721" cy="30297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71343" y="4420556"/>
            <a:ext cx="3003835" cy="30188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BBDF0-D2A2-1B22-EA85-8942BFDA1771}"/>
              </a:ext>
            </a:extLst>
          </p:cNvPr>
          <p:cNvSpPr txBox="1"/>
          <p:nvPr/>
        </p:nvSpPr>
        <p:spPr>
          <a:xfrm>
            <a:off x="3377687" y="7597884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Duda Oliveira   (Dev)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7D879-D60D-EAF1-BEE7-763BB841D06C}"/>
              </a:ext>
            </a:extLst>
          </p:cNvPr>
          <p:cNvSpPr txBox="1"/>
          <p:nvPr/>
        </p:nvSpPr>
        <p:spPr>
          <a:xfrm>
            <a:off x="10215288" y="7450277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Pedro Silva     (Dev)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5758261"/>
            <a:chOff x="0" y="0"/>
            <a:chExt cx="13774512" cy="767768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60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800" dirty="0">
                  <a:solidFill>
                    <a:srgbClr val="45625D"/>
                  </a:solidFill>
                  <a:latin typeface="Radley Italics"/>
                </a:rPr>
                <a:t>O </a:t>
              </a:r>
              <a:r>
                <a:rPr lang="en-US" sz="8800" dirty="0" err="1">
                  <a:solidFill>
                    <a:srgbClr val="45625D"/>
                  </a:solidFill>
                  <a:latin typeface="Radley Italics"/>
                </a:rPr>
                <a:t>desafio</a:t>
              </a:r>
              <a:endParaRPr lang="en-US" sz="8800" dirty="0">
                <a:solidFill>
                  <a:srgbClr val="45625D"/>
                </a:solidFill>
                <a:latin typeface="Radley Itali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642387" y="2694692"/>
              <a:ext cx="11465437" cy="49829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Foi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apresentado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um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aplicativo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,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já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em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andamento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, para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estimativa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plantio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produção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soja.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Nosso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objetivo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é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aprimorar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funcionalidade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envio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dados para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obtenção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estimativa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colheita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forma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diminuir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o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esforço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do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usuário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.</a:t>
              </a:r>
            </a:p>
            <a:p>
              <a:pPr algn="ctr">
                <a:lnSpc>
                  <a:spcPts val="4199"/>
                </a:lnSpc>
              </a:pPr>
              <a:endParaRPr lang="en-US" sz="2799" dirty="0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6921744"/>
            <a:chOff x="0" y="0"/>
            <a:chExt cx="13774512" cy="9228992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60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>
                  <a:solidFill>
                    <a:srgbClr val="45625D"/>
                  </a:solidFill>
                  <a:latin typeface="Radley Italics"/>
                </a:rPr>
                <a:t>A </a:t>
              </a:r>
              <a:r>
                <a:rPr lang="en-US" sz="8800" dirty="0" err="1">
                  <a:solidFill>
                    <a:srgbClr val="45625D"/>
                  </a:solidFill>
                  <a:latin typeface="Radley Italics"/>
                </a:rPr>
                <a:t>solução</a:t>
              </a:r>
              <a:endParaRPr lang="en-US" sz="8000" dirty="0">
                <a:solidFill>
                  <a:srgbClr val="45625D"/>
                </a:solidFill>
                <a:latin typeface="Radley Itali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73249" y="2091568"/>
              <a:ext cx="10449437" cy="7137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Desenvolvemos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uma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extensão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para o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aplicativo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,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capaz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gerar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dados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importantes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para o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agricultor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partir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imagens. As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melhorias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serem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implementadas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são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captura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fotos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contendo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plantas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soja para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análise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estatística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das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suas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características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partir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utilização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IA (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inteligência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artificial).</a:t>
              </a:r>
            </a:p>
            <a:p>
              <a:pPr algn="ctr">
                <a:lnSpc>
                  <a:spcPts val="4199"/>
                </a:lnSpc>
              </a:pPr>
              <a:endParaRPr lang="en-US" sz="2799" dirty="0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Entregas📑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08635" y="4536937"/>
            <a:ext cx="5763058" cy="23039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96242" y="6954332"/>
            <a:ext cx="5763058" cy="23039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1496242" y="4496447"/>
            <a:ext cx="5763058" cy="23039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5408635" y="6953784"/>
            <a:ext cx="5763058" cy="23039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431778">
            <a:off x="-1341973" y="4798304"/>
            <a:ext cx="7622675" cy="86621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48593">
            <a:off x="11531168" y="-2751610"/>
            <a:ext cx="7393599" cy="70306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181100"/>
            <a:ext cx="8115300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Entregas 📑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49880" y="4955784"/>
            <a:ext cx="4614149" cy="2246416"/>
            <a:chOff x="0" y="-38100"/>
            <a:chExt cx="6152198" cy="29952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09855"/>
              <a:ext cx="6152198" cy="2247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45625D"/>
                  </a:solidFill>
                  <a:latin typeface="Klima"/>
                </a:rPr>
                <a:t>Modelo</a:t>
              </a:r>
              <a:r>
                <a:rPr lang="en-US" sz="2400" dirty="0">
                  <a:solidFill>
                    <a:srgbClr val="45625D"/>
                  </a:solidFill>
                  <a:latin typeface="Klima"/>
                </a:rPr>
                <a:t> base para </a:t>
              </a:r>
              <a:r>
                <a:rPr lang="en-US" sz="2400" dirty="0" err="1">
                  <a:solidFill>
                    <a:srgbClr val="45625D"/>
                  </a:solidFill>
                  <a:latin typeface="Klima"/>
                </a:rPr>
                <a:t>localizar</a:t>
              </a:r>
              <a:r>
                <a:rPr lang="en-US" sz="2400" dirty="0">
                  <a:solidFill>
                    <a:srgbClr val="45625D"/>
                  </a:solidFill>
                  <a:latin typeface="Klima"/>
                </a:rPr>
                <a:t> a planta de soja e as </a:t>
              </a:r>
              <a:r>
                <a:rPr lang="en-US" sz="2400" dirty="0" err="1">
                  <a:solidFill>
                    <a:srgbClr val="45625D"/>
                  </a:solidFill>
                  <a:latin typeface="Klima"/>
                </a:rPr>
                <a:t>suas</a:t>
              </a:r>
              <a:r>
                <a:rPr lang="en-US" sz="24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2400" dirty="0" err="1">
                  <a:solidFill>
                    <a:srgbClr val="45625D"/>
                  </a:solidFill>
                  <a:latin typeface="Klima"/>
                </a:rPr>
                <a:t>vagens</a:t>
              </a:r>
              <a:r>
                <a:rPr lang="en-US" sz="2400" dirty="0">
                  <a:solidFill>
                    <a:srgbClr val="45625D"/>
                  </a:solidFill>
                  <a:latin typeface="Klima"/>
                </a:rPr>
                <a:t>.</a:t>
              </a:r>
            </a:p>
            <a:p>
              <a:pPr>
                <a:lnSpc>
                  <a:spcPts val="3000"/>
                </a:lnSpc>
              </a:pPr>
              <a:endParaRPr lang="en-US" sz="2400" dirty="0">
                <a:solidFill>
                  <a:srgbClr val="45625D"/>
                </a:solidFill>
                <a:latin typeface="Klima"/>
              </a:endParaRPr>
            </a:p>
            <a:p>
              <a:pPr>
                <a:lnSpc>
                  <a:spcPts val="3000"/>
                </a:lnSpc>
              </a:pPr>
              <a:endParaRPr lang="en-US" sz="2400" dirty="0">
                <a:solidFill>
                  <a:srgbClr val="45625D"/>
                </a:solidFill>
                <a:latin typeface="Klim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>
                  <a:solidFill>
                    <a:srgbClr val="45625D"/>
                  </a:solidFill>
                  <a:latin typeface="Radley Italics"/>
                </a:rPr>
                <a:t>Sprint #1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37488" y="5033390"/>
            <a:ext cx="4503455" cy="1448220"/>
            <a:chOff x="0" y="0"/>
            <a:chExt cx="6004607" cy="19309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09855"/>
              <a:ext cx="6004607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Integração do modelo treinado com o </a:t>
              </a:r>
              <a:r>
                <a:rPr lang="en-US" sz="2400">
                  <a:solidFill>
                    <a:srgbClr val="45625D"/>
                  </a:solidFill>
                  <a:latin typeface="Klima Italics"/>
                </a:rPr>
                <a:t>app</a:t>
              </a:r>
              <a:r>
                <a:rPr lang="en-US" sz="2400">
                  <a:solidFill>
                    <a:srgbClr val="45625D"/>
                  </a:solidFill>
                  <a:latin typeface="Klima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04607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49880" y="7260286"/>
            <a:ext cx="4614149" cy="1448220"/>
            <a:chOff x="0" y="0"/>
            <a:chExt cx="6152198" cy="19309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09855"/>
              <a:ext cx="615219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Contagem de vagens, além de melhorias no modelo treinado.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79636" y="7282470"/>
            <a:ext cx="4772001" cy="1524420"/>
            <a:chOff x="0" y="0"/>
            <a:chExt cx="6362668" cy="20325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811455"/>
              <a:ext cx="636266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Estimativa de quantas sementes de soja há nas imagens enviadas.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36266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247</Words>
  <Application>Microsoft Office PowerPoint</Application>
  <PresentationFormat>Personalizar</PresentationFormat>
  <Paragraphs>34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Calibri</vt:lpstr>
      <vt:lpstr>Open Sans Light Bold</vt:lpstr>
      <vt:lpstr>Klima</vt:lpstr>
      <vt:lpstr>Arial</vt:lpstr>
      <vt:lpstr>Radley Italics</vt:lpstr>
      <vt:lpstr>Klima Italics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ehSoja</dc:title>
  <cp:lastModifiedBy>RAFAEL FURTADO RODRIGUES DOS SANTOS</cp:lastModifiedBy>
  <cp:revision>10</cp:revision>
  <dcterms:created xsi:type="dcterms:W3CDTF">2006-08-16T00:00:00Z</dcterms:created>
  <dcterms:modified xsi:type="dcterms:W3CDTF">2022-11-07T10:25:34Z</dcterms:modified>
  <dc:identifier>DAFNj5uSrYU</dc:identifier>
</cp:coreProperties>
</file>